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6" Type="http://schemas.openxmlformats.org/officeDocument/2006/relationships/viewProps" Target="viewProps.xml" /><Relationship Id="rId55" Type="http://schemas.openxmlformats.org/officeDocument/2006/relationships/presProps" Target="presProps.xml" /><Relationship Id="rId1" Type="http://schemas.openxmlformats.org/officeDocument/2006/relationships/slideMaster" Target="slideMasters/slideMaster1.xml" /><Relationship Id="rId58" Type="http://schemas.openxmlformats.org/officeDocument/2006/relationships/tableStyles" Target="tableStyles.xml" /><Relationship Id="rId5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 &gt; 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1193800" y="1193800"/>
            <a:ext cx="25781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(row level acidity) 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2025-02-04T11:15:00Z</dcterms:created>
  <dcterms:modified xsi:type="dcterms:W3CDTF">2025-02-04T11:15:00Z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